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97" d="100"/>
          <a:sy n="97" d="100"/>
        </p:scale>
        <p:origin x="1200" y="91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6.png"/><Relationship Id="rId4" Type="http://schemas.openxmlformats.org/officeDocument/2006/relationships/image" Target="../media/image4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949252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to Analytics for Business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0A10E9-50F7-4691-BB45-03F3FF3F805E}"/>
              </a:ext>
            </a:extLst>
          </p:cNvPr>
          <p:cNvSpPr txBox="1"/>
          <p:nvPr/>
        </p:nvSpPr>
        <p:spPr>
          <a:xfrm>
            <a:off x="11124063" y="439049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2" name="Callout: Line 21">
            <a:extLst>
              <a:ext uri="{FF2B5EF4-FFF2-40B4-BE49-F238E27FC236}">
                <a16:creationId xmlns:a16="http://schemas.microsoft.com/office/drawing/2014/main" id="{BF3D4C92-2002-40C8-A834-662A328754E1}"/>
              </a:ext>
            </a:extLst>
          </p:cNvPr>
          <p:cNvSpPr/>
          <p:nvPr/>
        </p:nvSpPr>
        <p:spPr>
          <a:xfrm>
            <a:off x="1117600" y="5622539"/>
            <a:ext cx="2438561" cy="614054"/>
          </a:xfrm>
          <a:prstGeom prst="borderCallout1">
            <a:avLst>
              <a:gd name="adj1" fmla="val 91029"/>
              <a:gd name="adj2" fmla="val 104718"/>
              <a:gd name="adj3" fmla="val -153974"/>
              <a:gd name="adj4" fmla="val 2407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We need both arrows for there to be a problem!!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  <p:bldP spid="19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24511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3982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Expect to get your hands dirty with data and coding. </a:t>
            </a:r>
            <a:endParaRPr lang="en-US" sz="3982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Acrylic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3643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its vital to understand how conclusions are derived and what they mean.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3056871" y="4668684"/>
            <a:ext cx="264687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Yuan Hu</a:t>
            </a:r>
          </a:p>
          <a:p>
            <a:r>
              <a:rPr lang="en-GB" sz="2000" b="1" dirty="0"/>
              <a:t>y.hu18@imperial.ac.uk</a:t>
            </a:r>
          </a:p>
        </p:txBody>
      </p:sp>
      <p:pic>
        <p:nvPicPr>
          <p:cNvPr id="6" name="Picture 5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1145CC9D-B3E4-46FA-91B7-4257F2616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871" y="181630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60% Assessed exercise. 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35%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79EF44AA-B71A-4A9B-83AC-E14D5D658E5B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/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2053</Words>
  <Application>Microsoft Office PowerPoint</Application>
  <PresentationFormat>Custom</PresentationFormat>
  <Paragraphs>363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Analytics for Business  by Ralf Martin (r.martin@imperial.ac.uk)</vt:lpstr>
      <vt:lpstr>Course objective</vt:lpstr>
      <vt:lpstr>Why should you study for this course?</vt:lpstr>
      <vt:lpstr>Your lecturer</vt:lpstr>
      <vt:lpstr>Your teaching assistant</vt:lpstr>
      <vt:lpstr>Assessment </vt:lpstr>
      <vt:lpstr>The plan</vt:lpstr>
      <vt:lpstr>Guest lecturer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92</cp:revision>
  <dcterms:created xsi:type="dcterms:W3CDTF">2020-09-13T09:08:16Z</dcterms:created>
  <dcterms:modified xsi:type="dcterms:W3CDTF">2021-09-15T09:40:27Z</dcterms:modified>
</cp:coreProperties>
</file>